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2" r:id="rId2"/>
    <p:sldId id="283" r:id="rId3"/>
    <p:sldId id="284" r:id="rId4"/>
    <p:sldId id="287" r:id="rId5"/>
    <p:sldId id="288" r:id="rId6"/>
    <p:sldId id="289" r:id="rId7"/>
    <p:sldId id="290" r:id="rId8"/>
    <p:sldId id="291" r:id="rId9"/>
    <p:sldId id="292" r:id="rId10"/>
    <p:sldId id="293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8"/>
    <p:restoredTop sz="94608"/>
  </p:normalViewPr>
  <p:slideViewPr>
    <p:cSldViewPr snapToGrid="0" showGuides="1">
      <p:cViewPr>
        <p:scale>
          <a:sx n="192" d="100"/>
          <a:sy n="192" d="100"/>
        </p:scale>
        <p:origin x="-1792" y="-1336"/>
      </p:cViewPr>
      <p:guideLst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17/01/2024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75F78-5114-9DC4-1A1C-827EEC4B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A5DE04-58B7-3710-4D5B-25B7EA23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84297" y="94863"/>
            <a:ext cx="6223405" cy="6761261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FBB93A4-B765-3D6A-CB01-57A5A6CDCF5B}"/>
              </a:ext>
            </a:extLst>
          </p:cNvPr>
          <p:cNvCxnSpPr>
            <a:cxnSpLocks/>
          </p:cNvCxnSpPr>
          <p:nvPr/>
        </p:nvCxnSpPr>
        <p:spPr>
          <a:xfrm flipH="1">
            <a:off x="7922729" y="610582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D6B3380-3C3E-4FE6-B8B5-391C1807188F}"/>
              </a:ext>
            </a:extLst>
          </p:cNvPr>
          <p:cNvCxnSpPr>
            <a:cxnSpLocks/>
          </p:cNvCxnSpPr>
          <p:nvPr/>
        </p:nvCxnSpPr>
        <p:spPr>
          <a:xfrm flipH="1">
            <a:off x="7870660" y="6428157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4346465-5328-DA20-C2C3-7ED3ED98D083}"/>
              </a:ext>
            </a:extLst>
          </p:cNvPr>
          <p:cNvCxnSpPr>
            <a:cxnSpLocks/>
          </p:cNvCxnSpPr>
          <p:nvPr/>
        </p:nvCxnSpPr>
        <p:spPr>
          <a:xfrm flipH="1">
            <a:off x="6001242" y="6109261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838990-770C-604F-1FE5-28F15F11B046}"/>
              </a:ext>
            </a:extLst>
          </p:cNvPr>
          <p:cNvCxnSpPr>
            <a:cxnSpLocks/>
          </p:cNvCxnSpPr>
          <p:nvPr/>
        </p:nvCxnSpPr>
        <p:spPr>
          <a:xfrm flipH="1">
            <a:off x="5835650" y="642796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F52697B-CFAB-A601-E04E-04F77EB9F405}"/>
              </a:ext>
            </a:extLst>
          </p:cNvPr>
          <p:cNvCxnSpPr>
            <a:cxnSpLocks/>
          </p:cNvCxnSpPr>
          <p:nvPr/>
        </p:nvCxnSpPr>
        <p:spPr>
          <a:xfrm flipH="1" flipV="1">
            <a:off x="5887023" y="1073980"/>
            <a:ext cx="406234" cy="13438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B821037-DC70-416E-E60B-C8E8ABE85482}"/>
              </a:ext>
            </a:extLst>
          </p:cNvPr>
          <p:cNvCxnSpPr>
            <a:cxnSpLocks/>
          </p:cNvCxnSpPr>
          <p:nvPr/>
        </p:nvCxnSpPr>
        <p:spPr>
          <a:xfrm flipH="1" flipV="1">
            <a:off x="6293257" y="1393710"/>
            <a:ext cx="177393" cy="13981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D70E077-589F-A4F9-5620-AF39E7486F44}"/>
              </a:ext>
            </a:extLst>
          </p:cNvPr>
          <p:cNvCxnSpPr>
            <a:cxnSpLocks/>
          </p:cNvCxnSpPr>
          <p:nvPr/>
        </p:nvCxnSpPr>
        <p:spPr>
          <a:xfrm flipV="1">
            <a:off x="7265568" y="1072609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3FC8AC7-91BE-FBBA-339B-8578495D4E4C}"/>
              </a:ext>
            </a:extLst>
          </p:cNvPr>
          <p:cNvCxnSpPr>
            <a:cxnSpLocks/>
          </p:cNvCxnSpPr>
          <p:nvPr/>
        </p:nvCxnSpPr>
        <p:spPr>
          <a:xfrm>
            <a:off x="7247016" y="1393658"/>
            <a:ext cx="144384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8313A02-3567-D70E-EB06-FEFD0F22EAED}"/>
              </a:ext>
            </a:extLst>
          </p:cNvPr>
          <p:cNvCxnSpPr>
            <a:cxnSpLocks/>
          </p:cNvCxnSpPr>
          <p:nvPr/>
        </p:nvCxnSpPr>
        <p:spPr>
          <a:xfrm>
            <a:off x="7394575" y="1718421"/>
            <a:ext cx="43446" cy="14530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BEDEC3B-686C-9191-3A04-9F7598DB8B42}"/>
              </a:ext>
            </a:extLst>
          </p:cNvPr>
          <p:cNvCxnSpPr>
            <a:cxnSpLocks/>
          </p:cNvCxnSpPr>
          <p:nvPr/>
        </p:nvCxnSpPr>
        <p:spPr>
          <a:xfrm flipH="1">
            <a:off x="7247016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9CCF71-9866-BCFD-E814-033100EAC9ED}"/>
              </a:ext>
            </a:extLst>
          </p:cNvPr>
          <p:cNvCxnSpPr>
            <a:cxnSpLocks/>
          </p:cNvCxnSpPr>
          <p:nvPr/>
        </p:nvCxnSpPr>
        <p:spPr>
          <a:xfrm flipH="1" flipV="1">
            <a:off x="6572098" y="3430478"/>
            <a:ext cx="191412" cy="13504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E5A431-85BA-3895-C525-233140DF738B}"/>
              </a:ext>
            </a:extLst>
          </p:cNvPr>
          <p:cNvCxnSpPr>
            <a:cxnSpLocks/>
          </p:cNvCxnSpPr>
          <p:nvPr/>
        </p:nvCxnSpPr>
        <p:spPr>
          <a:xfrm flipH="1" flipV="1">
            <a:off x="7034155" y="4402330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A11C50-A936-50DA-0CB6-7329438E1198}"/>
              </a:ext>
            </a:extLst>
          </p:cNvPr>
          <p:cNvCxnSpPr>
            <a:cxnSpLocks/>
          </p:cNvCxnSpPr>
          <p:nvPr/>
        </p:nvCxnSpPr>
        <p:spPr>
          <a:xfrm flipV="1">
            <a:off x="6045908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9E59F0-97F9-B05E-B880-D217AE3614C0}"/>
              </a:ext>
            </a:extLst>
          </p:cNvPr>
          <p:cNvCxnSpPr>
            <a:cxnSpLocks/>
          </p:cNvCxnSpPr>
          <p:nvPr/>
        </p:nvCxnSpPr>
        <p:spPr>
          <a:xfrm flipH="1" flipV="1">
            <a:off x="6021426" y="4076521"/>
            <a:ext cx="243129" cy="13035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E7D3BB8-FD6F-C5B2-46A0-8CFF3C91061F}"/>
              </a:ext>
            </a:extLst>
          </p:cNvPr>
          <p:cNvCxnSpPr>
            <a:cxnSpLocks/>
          </p:cNvCxnSpPr>
          <p:nvPr/>
        </p:nvCxnSpPr>
        <p:spPr>
          <a:xfrm flipH="1" flipV="1">
            <a:off x="6287664" y="4397084"/>
            <a:ext cx="157586" cy="136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C15D357-0313-C8D6-5BAE-31B2319B6A99}"/>
              </a:ext>
            </a:extLst>
          </p:cNvPr>
          <p:cNvCxnSpPr>
            <a:cxnSpLocks/>
          </p:cNvCxnSpPr>
          <p:nvPr/>
        </p:nvCxnSpPr>
        <p:spPr>
          <a:xfrm flipH="1">
            <a:off x="6214463" y="4718437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3169B7E-D53C-302B-318A-07C4D7CF310B}"/>
              </a:ext>
            </a:extLst>
          </p:cNvPr>
          <p:cNvCxnSpPr>
            <a:cxnSpLocks/>
          </p:cNvCxnSpPr>
          <p:nvPr/>
        </p:nvCxnSpPr>
        <p:spPr>
          <a:xfrm flipH="1">
            <a:off x="5894611" y="504113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176BB98-23A0-F4B2-BE51-209C7F39216E}"/>
              </a:ext>
            </a:extLst>
          </p:cNvPr>
          <p:cNvCxnSpPr>
            <a:cxnSpLocks/>
          </p:cNvCxnSpPr>
          <p:nvPr/>
        </p:nvCxnSpPr>
        <p:spPr>
          <a:xfrm flipH="1">
            <a:off x="6410917" y="5037391"/>
            <a:ext cx="408043" cy="14515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B1A460-5DED-AC9F-3A3C-CBBE6C237D00}"/>
              </a:ext>
            </a:extLst>
          </p:cNvPr>
          <p:cNvCxnSpPr>
            <a:cxnSpLocks/>
          </p:cNvCxnSpPr>
          <p:nvPr/>
        </p:nvCxnSpPr>
        <p:spPr>
          <a:xfrm flipH="1">
            <a:off x="8408809" y="504315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5B3ECF2-933B-94D5-FD2D-80E83416E3FF}"/>
              </a:ext>
            </a:extLst>
          </p:cNvPr>
          <p:cNvCxnSpPr>
            <a:cxnSpLocks/>
          </p:cNvCxnSpPr>
          <p:nvPr/>
        </p:nvCxnSpPr>
        <p:spPr>
          <a:xfrm flipH="1">
            <a:off x="4682750" y="6105821"/>
            <a:ext cx="444762" cy="13349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5701459-B463-DC5C-C963-0FA33B0ED3C7}"/>
              </a:ext>
            </a:extLst>
          </p:cNvPr>
          <p:cNvCxnSpPr>
            <a:cxnSpLocks/>
          </p:cNvCxnSpPr>
          <p:nvPr/>
        </p:nvCxnSpPr>
        <p:spPr>
          <a:xfrm flipH="1">
            <a:off x="4543425" y="64318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7BAF2C-D9CC-44F5-A2D5-6D499D6FFC11}"/>
              </a:ext>
            </a:extLst>
          </p:cNvPr>
          <p:cNvCxnSpPr>
            <a:cxnSpLocks/>
          </p:cNvCxnSpPr>
          <p:nvPr/>
        </p:nvCxnSpPr>
        <p:spPr>
          <a:xfrm flipH="1">
            <a:off x="6351999" y="6105153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ABB725A-FF46-C4FC-1D0F-0CDD2227B449}"/>
              </a:ext>
            </a:extLst>
          </p:cNvPr>
          <p:cNvCxnSpPr>
            <a:cxnSpLocks/>
          </p:cNvCxnSpPr>
          <p:nvPr/>
        </p:nvCxnSpPr>
        <p:spPr>
          <a:xfrm flipH="1">
            <a:off x="6283673" y="64273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C8D471-3545-4E15-E93A-D474593E6185}"/>
              </a:ext>
            </a:extLst>
          </p:cNvPr>
          <p:cNvCxnSpPr>
            <a:cxnSpLocks/>
          </p:cNvCxnSpPr>
          <p:nvPr/>
        </p:nvCxnSpPr>
        <p:spPr>
          <a:xfrm flipH="1">
            <a:off x="7869812" y="1072609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D39C6F3-5F0D-92B1-B304-DCE27BBBD4F3}"/>
              </a:ext>
            </a:extLst>
          </p:cNvPr>
          <p:cNvCxnSpPr>
            <a:cxnSpLocks/>
          </p:cNvCxnSpPr>
          <p:nvPr/>
        </p:nvCxnSpPr>
        <p:spPr>
          <a:xfrm>
            <a:off x="7873039" y="1401268"/>
            <a:ext cx="4917" cy="1322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30CB988-68A6-6CB4-1484-EDDE4235886A}"/>
              </a:ext>
            </a:extLst>
          </p:cNvPr>
          <p:cNvCxnSpPr>
            <a:cxnSpLocks/>
          </p:cNvCxnSpPr>
          <p:nvPr/>
        </p:nvCxnSpPr>
        <p:spPr>
          <a:xfrm>
            <a:off x="7884306" y="1721596"/>
            <a:ext cx="91938" cy="46120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0E19CF1-422E-E540-76C4-787FDC7FD186}"/>
              </a:ext>
            </a:extLst>
          </p:cNvPr>
          <p:cNvCxnSpPr>
            <a:cxnSpLocks/>
          </p:cNvCxnSpPr>
          <p:nvPr/>
        </p:nvCxnSpPr>
        <p:spPr>
          <a:xfrm>
            <a:off x="7974544" y="2368379"/>
            <a:ext cx="22858" cy="14622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EEAF6E7-7128-B15C-8805-26F82D34AF02}"/>
              </a:ext>
            </a:extLst>
          </p:cNvPr>
          <p:cNvCxnSpPr>
            <a:cxnSpLocks/>
          </p:cNvCxnSpPr>
          <p:nvPr/>
        </p:nvCxnSpPr>
        <p:spPr>
          <a:xfrm flipH="1" flipV="1">
            <a:off x="7698941" y="4076521"/>
            <a:ext cx="231334" cy="4674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A48C380-E295-5BCF-65C8-745E891D6408}"/>
              </a:ext>
            </a:extLst>
          </p:cNvPr>
          <p:cNvCxnSpPr>
            <a:cxnSpLocks/>
          </p:cNvCxnSpPr>
          <p:nvPr/>
        </p:nvCxnSpPr>
        <p:spPr>
          <a:xfrm flipV="1">
            <a:off x="6945205" y="3749124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79B5E3A-8005-6525-C04F-3762D35EE385}"/>
              </a:ext>
            </a:extLst>
          </p:cNvPr>
          <p:cNvCxnSpPr>
            <a:cxnSpLocks/>
          </p:cNvCxnSpPr>
          <p:nvPr/>
        </p:nvCxnSpPr>
        <p:spPr>
          <a:xfrm flipV="1">
            <a:off x="5127512" y="5041132"/>
            <a:ext cx="329730" cy="1436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B10BB8F-9856-B737-B5F8-C2B1D4331A47}"/>
              </a:ext>
            </a:extLst>
          </p:cNvPr>
          <p:cNvCxnSpPr>
            <a:cxnSpLocks/>
          </p:cNvCxnSpPr>
          <p:nvPr/>
        </p:nvCxnSpPr>
        <p:spPr>
          <a:xfrm>
            <a:off x="7740029" y="748337"/>
            <a:ext cx="172948" cy="13675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E4E877-8FCB-E22A-A59C-AED41CAB027C}"/>
              </a:ext>
            </a:extLst>
          </p:cNvPr>
          <p:cNvCxnSpPr>
            <a:cxnSpLocks/>
          </p:cNvCxnSpPr>
          <p:nvPr/>
        </p:nvCxnSpPr>
        <p:spPr>
          <a:xfrm flipH="1" flipV="1">
            <a:off x="7076726" y="748337"/>
            <a:ext cx="337146" cy="130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39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51ECA7B-74AB-AC83-D91E-7556A073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443" y="0"/>
            <a:ext cx="6740790" cy="641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2541061" y="7171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2541061" y="281026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46" y="6502930"/>
            <a:ext cx="133350" cy="7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229" y="647698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2638721" y="639478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4402904" y="639478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2541061" y="518500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048548" y="5756126"/>
            <a:ext cx="226676" cy="88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032972" y="6040000"/>
            <a:ext cx="15576" cy="908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4113" y="5755945"/>
            <a:ext cx="199458" cy="753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16296" y="6034041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721150" y="1270940"/>
            <a:ext cx="408964" cy="737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130114" y="1553459"/>
            <a:ext cx="283613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204268" y="1270849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171234" y="1553459"/>
            <a:ext cx="253039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426902" y="1837140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166586" y="2115689"/>
            <a:ext cx="300723" cy="881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471134" y="3371168"/>
            <a:ext cx="259492" cy="789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724791" y="3652093"/>
            <a:ext cx="193160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6970107" y="4220297"/>
            <a:ext cx="317350" cy="9789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58950" y="3368531"/>
            <a:ext cx="330326" cy="8155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084751" y="3652093"/>
            <a:ext cx="219987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159126" y="3935291"/>
            <a:ext cx="146760" cy="723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126535" y="4220297"/>
            <a:ext cx="320810" cy="9137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079585" y="4505603"/>
            <a:ext cx="384375" cy="857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5974976" y="4789926"/>
            <a:ext cx="90493" cy="7631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575051" y="4797090"/>
            <a:ext cx="181746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291417" y="3935291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274930" y="4220297"/>
            <a:ext cx="420646" cy="909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8745899" y="4789097"/>
            <a:ext cx="140895" cy="7714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887151" y="5755945"/>
            <a:ext cx="322236" cy="8857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485687" y="5754095"/>
            <a:ext cx="379239" cy="8476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4374958" y="6040856"/>
            <a:ext cx="101006" cy="877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344280" y="5758662"/>
            <a:ext cx="257471" cy="7260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 flipH="1">
            <a:off x="6304738" y="6037971"/>
            <a:ext cx="19956" cy="9292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7883470" y="1270849"/>
            <a:ext cx="71734" cy="8280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7866042" y="1553459"/>
            <a:ext cx="89162" cy="7828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7955204" y="1832965"/>
            <a:ext cx="34138" cy="370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7991996" y="2405052"/>
            <a:ext cx="56552" cy="8802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347529" y="3655652"/>
            <a:ext cx="607675" cy="7763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7883470" y="3940460"/>
            <a:ext cx="62002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7866042" y="4220297"/>
            <a:ext cx="236184" cy="9094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165600" y="3656439"/>
            <a:ext cx="94070" cy="7684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5146301" y="4790717"/>
            <a:ext cx="94763" cy="8507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593044" y="5762566"/>
            <a:ext cx="334071" cy="8194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1" y="0"/>
            <a:ext cx="6301838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103957" y="6111251"/>
            <a:ext cx="219359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>
            <a:off x="8103957" y="6440035"/>
            <a:ext cx="0" cy="1410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111492" y="6115611"/>
            <a:ext cx="193497" cy="12243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6014434" y="6453465"/>
            <a:ext cx="81566" cy="12763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16140" y="1050516"/>
            <a:ext cx="414905" cy="1224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04989" y="1377592"/>
            <a:ext cx="264400" cy="1379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11710" y="1045758"/>
            <a:ext cx="18377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97397" y="1378316"/>
            <a:ext cx="232835" cy="1372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518729" y="1703183"/>
            <a:ext cx="31707" cy="1535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95092" y="2049459"/>
            <a:ext cx="273884" cy="13881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789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69328" y="3739368"/>
            <a:ext cx="178243" cy="1479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94468" y="4406549"/>
            <a:ext cx="275262" cy="1398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58429" y="3408585"/>
            <a:ext cx="306126" cy="1361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7207" y="3753830"/>
            <a:ext cx="211652" cy="133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104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21023" y="4413935"/>
            <a:ext cx="312170" cy="1325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3072"/>
            <a:ext cx="364821" cy="130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6166624" y="5077362"/>
            <a:ext cx="84635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727834" y="5076057"/>
            <a:ext cx="17483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23571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02766" y="4417689"/>
            <a:ext cx="377297" cy="12875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761141" y="5076057"/>
            <a:ext cx="145618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141501" y="6117460"/>
            <a:ext cx="304873" cy="12058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762125" y="6112171"/>
            <a:ext cx="365387" cy="12587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660592" y="6438153"/>
            <a:ext cx="101533" cy="14295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93912" y="6120178"/>
            <a:ext cx="260678" cy="117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477108" y="6437150"/>
            <a:ext cx="16804" cy="14395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49169" y="1045758"/>
            <a:ext cx="71734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931741" y="1374221"/>
            <a:ext cx="106590" cy="14396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8031655" y="1703183"/>
            <a:ext cx="43468" cy="4850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53389" y="2373278"/>
            <a:ext cx="50568" cy="1465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60014" y="3749124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491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3314" y="4416273"/>
            <a:ext cx="205662" cy="1292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63161" y="3750684"/>
            <a:ext cx="106569" cy="13660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378605" y="5076057"/>
            <a:ext cx="92476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844524" y="6120178"/>
            <a:ext cx="343365" cy="11786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140507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70639" y="6861533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346" y="684832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779246-6BBC-9263-C931-D81C685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731" y="6943727"/>
            <a:ext cx="161931" cy="975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210936-A953-A437-61D4-0975C2DE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07" y="6943551"/>
            <a:ext cx="165300" cy="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9619" y="-3558"/>
            <a:ext cx="6301224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V="1">
            <a:off x="6855576" y="3749124"/>
            <a:ext cx="0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>
            <a:off x="5165725" y="4075933"/>
            <a:ext cx="367821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366961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H="1" flipV="1">
            <a:off x="7813675" y="4075933"/>
            <a:ext cx="148794" cy="14049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0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3C555-D732-B586-DEB7-7D416707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93" y="0"/>
            <a:ext cx="6123214" cy="685800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57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1A4774-4D8C-EFB4-1ED5-AC6D52AA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84297" y="94862"/>
            <a:ext cx="6223405" cy="6761263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7922729" y="610582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870660" y="6428157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01242" y="6109261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35650" y="642796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887023" y="1073980"/>
            <a:ext cx="406234" cy="13438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293257" y="1393710"/>
            <a:ext cx="177393" cy="13981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265568" y="1072609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47016" y="1393658"/>
            <a:ext cx="144384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394575" y="1718421"/>
            <a:ext cx="43446" cy="14530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47016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572098" y="3430478"/>
            <a:ext cx="191412" cy="13504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34155" y="4402330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45908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21426" y="4076521"/>
            <a:ext cx="243129" cy="13035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287664" y="4397084"/>
            <a:ext cx="157586" cy="136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14463" y="4718437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894611" y="504113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410917" y="5037391"/>
            <a:ext cx="408043" cy="14515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408809" y="504315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82750" y="6105821"/>
            <a:ext cx="444762" cy="13349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318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351999" y="6105153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283673" y="64273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869812" y="1072609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873039" y="1401268"/>
            <a:ext cx="4917" cy="1322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884306" y="1721596"/>
            <a:ext cx="91938" cy="46120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7974544" y="2368379"/>
            <a:ext cx="22858" cy="14622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698941" y="4076521"/>
            <a:ext cx="231334" cy="4674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6945205" y="3749124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27512" y="5041132"/>
            <a:ext cx="329730" cy="1436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09E2AB2-E45A-3A77-9B24-AF4AA7A94C58}"/>
              </a:ext>
            </a:extLst>
          </p:cNvPr>
          <p:cNvCxnSpPr>
            <a:cxnSpLocks/>
          </p:cNvCxnSpPr>
          <p:nvPr/>
        </p:nvCxnSpPr>
        <p:spPr>
          <a:xfrm>
            <a:off x="7740029" y="748337"/>
            <a:ext cx="172948" cy="13675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7EA490-1852-F83B-9101-461F4CE66E0E}"/>
              </a:ext>
            </a:extLst>
          </p:cNvPr>
          <p:cNvCxnSpPr>
            <a:cxnSpLocks/>
          </p:cNvCxnSpPr>
          <p:nvPr/>
        </p:nvCxnSpPr>
        <p:spPr>
          <a:xfrm flipH="1" flipV="1">
            <a:off x="7076726" y="748337"/>
            <a:ext cx="337146" cy="130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62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23656</TotalTime>
  <Words>58</Words>
  <Application>Microsoft Macintosh PowerPoint</Application>
  <PresentationFormat>Widescreen</PresentationFormat>
  <Paragraphs>36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91</cp:revision>
  <dcterms:created xsi:type="dcterms:W3CDTF">2023-03-20T12:09:32Z</dcterms:created>
  <dcterms:modified xsi:type="dcterms:W3CDTF">2024-01-18T09:14:52Z</dcterms:modified>
</cp:coreProperties>
</file>